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no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ak Skadberg Gravdal" userId="9262e21a-b315-4a59-a239-b399c0eb810b" providerId="ADAL" clId="{65991AEF-3D36-4820-A447-3E365BCAA8FC}"/>
    <pc:docChg chg="modSld">
      <pc:chgData name="Isak Skadberg Gravdal" userId="9262e21a-b315-4a59-a239-b399c0eb810b" providerId="ADAL" clId="{65991AEF-3D36-4820-A447-3E365BCAA8FC}" dt="2024-08-20T12:05:59.802" v="11" actId="20577"/>
      <pc:docMkLst>
        <pc:docMk/>
      </pc:docMkLst>
      <pc:sldChg chg="modSp mod">
        <pc:chgData name="Isak Skadberg Gravdal" userId="9262e21a-b315-4a59-a239-b399c0eb810b" providerId="ADAL" clId="{65991AEF-3D36-4820-A447-3E365BCAA8FC}" dt="2024-08-20T12:05:59.802" v="11" actId="20577"/>
        <pc:sldMkLst>
          <pc:docMk/>
          <pc:sldMk cId="4085611227" sldId="263"/>
        </pc:sldMkLst>
        <pc:spChg chg="mod">
          <ac:chgData name="Isak Skadberg Gravdal" userId="9262e21a-b315-4a59-a239-b399c0eb810b" providerId="ADAL" clId="{65991AEF-3D36-4820-A447-3E365BCAA8FC}" dt="2024-08-20T12:05:59.802" v="11" actId="20577"/>
          <ac:spMkLst>
            <pc:docMk/>
            <pc:sldMk cId="4085611227" sldId="263"/>
            <ac:spMk id="3" creationId="{42D3BCDD-4E6F-7292-2AB6-FFEB4C27C88C}"/>
          </ac:spMkLst>
        </pc:spChg>
      </pc:sldChg>
    </pc:docChg>
  </pc:docChgLst>
  <pc:docChgLst>
    <pc:chgData name="Elin Kathrine Heiber Martinsen" userId="48c5f990-a5b1-4fa9-91fe-3f417f2ce600" providerId="ADAL" clId="{32293921-1C8B-4353-A0CE-71B8ED3E87DA}"/>
    <pc:docChg chg="undo custSel modSld">
      <pc:chgData name="Elin Kathrine Heiber Martinsen" userId="48c5f990-a5b1-4fa9-91fe-3f417f2ce600" providerId="ADAL" clId="{32293921-1C8B-4353-A0CE-71B8ED3E87DA}" dt="2025-09-02T11:35:33.934" v="205" actId="113"/>
      <pc:docMkLst>
        <pc:docMk/>
      </pc:docMkLst>
      <pc:sldChg chg="modSp mod">
        <pc:chgData name="Elin Kathrine Heiber Martinsen" userId="48c5f990-a5b1-4fa9-91fe-3f417f2ce600" providerId="ADAL" clId="{32293921-1C8B-4353-A0CE-71B8ED3E87DA}" dt="2025-09-02T11:35:33.934" v="205" actId="113"/>
        <pc:sldMkLst>
          <pc:docMk/>
          <pc:sldMk cId="4085611227" sldId="263"/>
        </pc:sldMkLst>
        <pc:spChg chg="mod">
          <ac:chgData name="Elin Kathrine Heiber Martinsen" userId="48c5f990-a5b1-4fa9-91fe-3f417f2ce600" providerId="ADAL" clId="{32293921-1C8B-4353-A0CE-71B8ED3E87DA}" dt="2025-09-02T11:35:33.934" v="205" actId="113"/>
          <ac:spMkLst>
            <pc:docMk/>
            <pc:sldMk cId="4085611227" sldId="263"/>
            <ac:spMk id="3" creationId="{42D3BCDD-4E6F-7292-2AB6-FFEB4C27C88C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07BA3C-9426-4947-A0CE-C4E1443323C7}" type="doc">
      <dgm:prSet loTypeId="urn:microsoft.com/office/officeart/2005/8/layout/vList2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D0C2CAD-6E8A-4F7D-9BF4-1BB0983662B1}">
      <dgm:prSet/>
      <dgm:spPr/>
      <dgm:t>
        <a:bodyPr/>
        <a:lstStyle/>
        <a:p>
          <a:r>
            <a:rPr lang="nb-NO" dirty="0"/>
            <a:t>Et kurs over 8 samlinger, </a:t>
          </a:r>
          <a:r>
            <a:rPr lang="nb-NO"/>
            <a:t>hvor ungdom </a:t>
          </a:r>
          <a:r>
            <a:rPr lang="nb-NO" dirty="0"/>
            <a:t>får trene på å håndtere engstelige følelser, og dermed mestre deltakelse i situasjoner de  synes er utfordrende.</a:t>
          </a:r>
          <a:endParaRPr lang="en-US" dirty="0"/>
        </a:p>
      </dgm:t>
    </dgm:pt>
    <dgm:pt modelId="{0DC67E1E-6E95-42CF-A805-6197CED3303F}" type="parTrans" cxnId="{DC9A6CEE-50FD-4F8C-8327-78A83248871C}">
      <dgm:prSet/>
      <dgm:spPr/>
      <dgm:t>
        <a:bodyPr/>
        <a:lstStyle/>
        <a:p>
          <a:endParaRPr lang="en-US"/>
        </a:p>
      </dgm:t>
    </dgm:pt>
    <dgm:pt modelId="{ED9DADD2-5141-4EFE-8795-2D8A0455477D}" type="sibTrans" cxnId="{DC9A6CEE-50FD-4F8C-8327-78A83248871C}">
      <dgm:prSet/>
      <dgm:spPr/>
      <dgm:t>
        <a:bodyPr/>
        <a:lstStyle/>
        <a:p>
          <a:endParaRPr lang="en-US"/>
        </a:p>
      </dgm:t>
    </dgm:pt>
    <dgm:pt modelId="{AC78A257-02F6-4D18-8C11-754696E9648F}">
      <dgm:prSet/>
      <dgm:spPr/>
      <dgm:t>
        <a:bodyPr/>
        <a:lstStyle/>
        <a:p>
          <a:r>
            <a:rPr lang="nb-NO" dirty="0"/>
            <a:t>Foreldre og skole får lære hvordan de kan håndtere engstelige uttrykk på mest mulig </a:t>
          </a:r>
          <a:r>
            <a:rPr lang="nb-NO" dirty="0" err="1"/>
            <a:t>utviklingsstøttende</a:t>
          </a:r>
          <a:r>
            <a:rPr lang="nb-NO" dirty="0"/>
            <a:t> måte</a:t>
          </a:r>
        </a:p>
      </dgm:t>
    </dgm:pt>
    <dgm:pt modelId="{FF081AC7-AFC9-4474-8867-F11BCE3D4AA1}" type="parTrans" cxnId="{3D83459F-02D0-4F01-812D-507B69398C58}">
      <dgm:prSet/>
      <dgm:spPr/>
      <dgm:t>
        <a:bodyPr/>
        <a:lstStyle/>
        <a:p>
          <a:endParaRPr lang="en-US"/>
        </a:p>
      </dgm:t>
    </dgm:pt>
    <dgm:pt modelId="{725E6F82-EFE7-46E9-B62A-DD1F3701C5D9}" type="sibTrans" cxnId="{3D83459F-02D0-4F01-812D-507B69398C58}">
      <dgm:prSet/>
      <dgm:spPr/>
      <dgm:t>
        <a:bodyPr/>
        <a:lstStyle/>
        <a:p>
          <a:endParaRPr lang="en-US"/>
        </a:p>
      </dgm:t>
    </dgm:pt>
    <dgm:pt modelId="{A236B5C4-DC53-462A-B91B-FD38501AA925}" type="pres">
      <dgm:prSet presAssocID="{2107BA3C-9426-4947-A0CE-C4E1443323C7}" presName="linear" presStyleCnt="0">
        <dgm:presLayoutVars>
          <dgm:animLvl val="lvl"/>
          <dgm:resizeHandles val="exact"/>
        </dgm:presLayoutVars>
      </dgm:prSet>
      <dgm:spPr/>
    </dgm:pt>
    <dgm:pt modelId="{F0A564BC-4C7C-42A9-B445-3A0DE4B9C328}" type="pres">
      <dgm:prSet presAssocID="{1D0C2CAD-6E8A-4F7D-9BF4-1BB0983662B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5A0342C-22EE-4985-9B41-7BCBA52B0A90}" type="pres">
      <dgm:prSet presAssocID="{ED9DADD2-5141-4EFE-8795-2D8A0455477D}" presName="spacer" presStyleCnt="0"/>
      <dgm:spPr/>
    </dgm:pt>
    <dgm:pt modelId="{EC87BCD6-397B-4562-995D-F5BA8B92A620}" type="pres">
      <dgm:prSet presAssocID="{AC78A257-02F6-4D18-8C11-754696E9648F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34C68B49-37AA-42EA-8AE4-C9AD02E4ECA6}" type="presOf" srcId="{2107BA3C-9426-4947-A0CE-C4E1443323C7}" destId="{A236B5C4-DC53-462A-B91B-FD38501AA925}" srcOrd="0" destOrd="0" presId="urn:microsoft.com/office/officeart/2005/8/layout/vList2"/>
    <dgm:cxn modelId="{2FB7D954-B5CD-4EBE-8707-051AAE14E770}" type="presOf" srcId="{1D0C2CAD-6E8A-4F7D-9BF4-1BB0983662B1}" destId="{F0A564BC-4C7C-42A9-B445-3A0DE4B9C328}" srcOrd="0" destOrd="0" presId="urn:microsoft.com/office/officeart/2005/8/layout/vList2"/>
    <dgm:cxn modelId="{3D83459F-02D0-4F01-812D-507B69398C58}" srcId="{2107BA3C-9426-4947-A0CE-C4E1443323C7}" destId="{AC78A257-02F6-4D18-8C11-754696E9648F}" srcOrd="1" destOrd="0" parTransId="{FF081AC7-AFC9-4474-8867-F11BCE3D4AA1}" sibTransId="{725E6F82-EFE7-46E9-B62A-DD1F3701C5D9}"/>
    <dgm:cxn modelId="{251745C9-1DEE-4F92-84CD-DF7B7E69FF4D}" type="presOf" srcId="{AC78A257-02F6-4D18-8C11-754696E9648F}" destId="{EC87BCD6-397B-4562-995D-F5BA8B92A620}" srcOrd="0" destOrd="0" presId="urn:microsoft.com/office/officeart/2005/8/layout/vList2"/>
    <dgm:cxn modelId="{DC9A6CEE-50FD-4F8C-8327-78A83248871C}" srcId="{2107BA3C-9426-4947-A0CE-C4E1443323C7}" destId="{1D0C2CAD-6E8A-4F7D-9BF4-1BB0983662B1}" srcOrd="0" destOrd="0" parTransId="{0DC67E1E-6E95-42CF-A805-6197CED3303F}" sibTransId="{ED9DADD2-5141-4EFE-8795-2D8A0455477D}"/>
    <dgm:cxn modelId="{C24E9DE5-177D-4A81-AAED-976874B0CB97}" type="presParOf" srcId="{A236B5C4-DC53-462A-B91B-FD38501AA925}" destId="{F0A564BC-4C7C-42A9-B445-3A0DE4B9C328}" srcOrd="0" destOrd="0" presId="urn:microsoft.com/office/officeart/2005/8/layout/vList2"/>
    <dgm:cxn modelId="{47D88CBF-82B3-4A60-A84F-F9165E37AC36}" type="presParOf" srcId="{A236B5C4-DC53-462A-B91B-FD38501AA925}" destId="{25A0342C-22EE-4985-9B41-7BCBA52B0A90}" srcOrd="1" destOrd="0" presId="urn:microsoft.com/office/officeart/2005/8/layout/vList2"/>
    <dgm:cxn modelId="{CF679FA6-34D3-4A53-AF40-0A9085369D03}" type="presParOf" srcId="{A236B5C4-DC53-462A-B91B-FD38501AA925}" destId="{EC87BCD6-397B-4562-995D-F5BA8B92A62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A564BC-4C7C-42A9-B445-3A0DE4B9C328}">
      <dsp:nvSpPr>
        <dsp:cNvPr id="0" name=""/>
        <dsp:cNvSpPr/>
      </dsp:nvSpPr>
      <dsp:spPr>
        <a:xfrm>
          <a:off x="0" y="179643"/>
          <a:ext cx="2968436" cy="138527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Et kurs over 8 samlinger, </a:t>
          </a:r>
          <a:r>
            <a:rPr lang="nb-NO" sz="1600" kern="1200"/>
            <a:t>hvor ungdom </a:t>
          </a:r>
          <a:r>
            <a:rPr lang="nb-NO" sz="1600" kern="1200" dirty="0"/>
            <a:t>får trene på å håndtere engstelige følelser, og dermed mestre deltakelse i situasjoner de  synes er utfordrende.</a:t>
          </a:r>
          <a:endParaRPr lang="en-US" sz="1600" kern="1200" dirty="0"/>
        </a:p>
      </dsp:txBody>
      <dsp:txXfrm>
        <a:off x="67624" y="247267"/>
        <a:ext cx="2833188" cy="1250031"/>
      </dsp:txXfrm>
    </dsp:sp>
    <dsp:sp modelId="{EC87BCD6-397B-4562-995D-F5BA8B92A620}">
      <dsp:nvSpPr>
        <dsp:cNvPr id="0" name=""/>
        <dsp:cNvSpPr/>
      </dsp:nvSpPr>
      <dsp:spPr>
        <a:xfrm>
          <a:off x="0" y="1611003"/>
          <a:ext cx="2968436" cy="138527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Foreldre og skole får lære hvordan de kan håndtere engstelige uttrykk på mest mulig </a:t>
          </a:r>
          <a:r>
            <a:rPr lang="nb-NO" sz="1600" kern="1200" dirty="0" err="1"/>
            <a:t>utviklingsstøttende</a:t>
          </a:r>
          <a:r>
            <a:rPr lang="nb-NO" sz="1600" kern="1200" dirty="0"/>
            <a:t> måte</a:t>
          </a:r>
        </a:p>
      </dsp:txBody>
      <dsp:txXfrm>
        <a:off x="67624" y="1678627"/>
        <a:ext cx="2833188" cy="12500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A8EF6E0-6B4F-31D7-3F68-65EDA8C35E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no-NO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7C797D6C-E13D-54CF-ED73-DC23989A2D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o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91F2C58-7B38-1C6D-F404-677A94370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83FF-04E3-4642-A1D4-EB24354AC5F8}" type="datetimeFigureOut">
              <a:rPr lang="no-NO" smtClean="0"/>
              <a:t>02.09.2025</a:t>
            </a:fld>
            <a:endParaRPr lang="no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0E89932-6887-33E0-D7EB-B2B3D414B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o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8A9DCB6-79E6-E631-F733-ECE078049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7B0E9-3CDD-4750-84E1-50CEA73ECA08}" type="slidenum">
              <a:rPr lang="no-NO" smtClean="0"/>
              <a:t>‹#›</a:t>
            </a:fld>
            <a:endParaRPr lang="no-NO"/>
          </a:p>
        </p:txBody>
      </p:sp>
    </p:spTree>
    <p:extLst>
      <p:ext uri="{BB962C8B-B14F-4D97-AF65-F5344CB8AC3E}">
        <p14:creationId xmlns:p14="http://schemas.microsoft.com/office/powerpoint/2010/main" val="1662727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29BA41C-8D1B-52D8-2BF3-32984C6C3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o-NO"/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8AFAA0B0-29D9-921B-9EB3-7C3316C1EB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o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74A9A6C-226A-A628-6CE3-C7D2D1346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83FF-04E3-4642-A1D4-EB24354AC5F8}" type="datetimeFigureOut">
              <a:rPr lang="no-NO" smtClean="0"/>
              <a:t>02.09.2025</a:t>
            </a:fld>
            <a:endParaRPr lang="no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4DD6ECD-ABCD-6F92-B914-C1495FFDB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o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E9FFCF9-092E-828C-8B88-4A06681BC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7B0E9-3CDD-4750-84E1-50CEA73ECA08}" type="slidenum">
              <a:rPr lang="no-NO" smtClean="0"/>
              <a:t>‹#›</a:t>
            </a:fld>
            <a:endParaRPr lang="no-NO"/>
          </a:p>
        </p:txBody>
      </p:sp>
    </p:spTree>
    <p:extLst>
      <p:ext uri="{BB962C8B-B14F-4D97-AF65-F5344CB8AC3E}">
        <p14:creationId xmlns:p14="http://schemas.microsoft.com/office/powerpoint/2010/main" val="3578196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CCBBDEEE-3ADB-0CB0-3FEE-50C4C8971D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no-NO"/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C5DB960-C38D-E7E6-0C8E-EA6411FC57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o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057BD50-4645-C4FE-AE54-D5C5F2024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83FF-04E3-4642-A1D4-EB24354AC5F8}" type="datetimeFigureOut">
              <a:rPr lang="no-NO" smtClean="0"/>
              <a:t>02.09.2025</a:t>
            </a:fld>
            <a:endParaRPr lang="no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2643660-66E2-BB60-3F93-935D062FF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o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0A0931-6CA1-087A-FC38-3CB07C9A1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7B0E9-3CDD-4750-84E1-50CEA73ECA08}" type="slidenum">
              <a:rPr lang="no-NO" smtClean="0"/>
              <a:t>‹#›</a:t>
            </a:fld>
            <a:endParaRPr lang="no-NO"/>
          </a:p>
        </p:txBody>
      </p:sp>
    </p:spTree>
    <p:extLst>
      <p:ext uri="{BB962C8B-B14F-4D97-AF65-F5344CB8AC3E}">
        <p14:creationId xmlns:p14="http://schemas.microsoft.com/office/powerpoint/2010/main" val="2914151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8AAA9A9-C27D-D92D-4E29-6A5291921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o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0CDB1AE-05E0-4CA3-C84D-74CF521B9A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o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F858D70-29D9-8633-F050-EC07CF149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83FF-04E3-4642-A1D4-EB24354AC5F8}" type="datetimeFigureOut">
              <a:rPr lang="no-NO" smtClean="0"/>
              <a:t>02.09.2025</a:t>
            </a:fld>
            <a:endParaRPr lang="no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CC4AA09-20FB-31FA-83C5-7FEB8A54B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o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E8FFC67-C744-170C-D7D8-E970DBDD4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7B0E9-3CDD-4750-84E1-50CEA73ECA08}" type="slidenum">
              <a:rPr lang="no-NO" smtClean="0"/>
              <a:t>‹#›</a:t>
            </a:fld>
            <a:endParaRPr lang="no-NO"/>
          </a:p>
        </p:txBody>
      </p:sp>
    </p:spTree>
    <p:extLst>
      <p:ext uri="{BB962C8B-B14F-4D97-AF65-F5344CB8AC3E}">
        <p14:creationId xmlns:p14="http://schemas.microsoft.com/office/powerpoint/2010/main" val="3736393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0544A1A-E300-39AF-8942-35242D8D0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no-NO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D526221-F13E-9AEA-ABFA-5670A7083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1E213B6-F273-F21A-C225-0B1FEC1E1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83FF-04E3-4642-A1D4-EB24354AC5F8}" type="datetimeFigureOut">
              <a:rPr lang="no-NO" smtClean="0"/>
              <a:t>02.09.2025</a:t>
            </a:fld>
            <a:endParaRPr lang="no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F8B1B78-5FA4-ACC5-0D10-66297B62C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o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1669EE9-10D7-C547-863F-E9FFF2BE6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7B0E9-3CDD-4750-84E1-50CEA73ECA08}" type="slidenum">
              <a:rPr lang="no-NO" smtClean="0"/>
              <a:t>‹#›</a:t>
            </a:fld>
            <a:endParaRPr lang="no-NO"/>
          </a:p>
        </p:txBody>
      </p:sp>
    </p:spTree>
    <p:extLst>
      <p:ext uri="{BB962C8B-B14F-4D97-AF65-F5344CB8AC3E}">
        <p14:creationId xmlns:p14="http://schemas.microsoft.com/office/powerpoint/2010/main" val="2101684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EE1DA86-45F8-FBED-D3D2-5A4D7A884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o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3A69155-552A-A421-C87C-8AA192C79A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o-NO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F58FF6E7-CBC4-4E5E-4356-7310818E8C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o-NO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D4E81C2-F562-6E6F-5026-B3199299F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83FF-04E3-4642-A1D4-EB24354AC5F8}" type="datetimeFigureOut">
              <a:rPr lang="no-NO" smtClean="0"/>
              <a:t>02.09.2025</a:t>
            </a:fld>
            <a:endParaRPr lang="no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87CDC12-43A1-F247-0B27-56B6B51EA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o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8BAD429-5B76-CF2B-5207-D236ECB5F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7B0E9-3CDD-4750-84E1-50CEA73ECA08}" type="slidenum">
              <a:rPr lang="no-NO" smtClean="0"/>
              <a:t>‹#›</a:t>
            </a:fld>
            <a:endParaRPr lang="no-NO"/>
          </a:p>
        </p:txBody>
      </p:sp>
    </p:spTree>
    <p:extLst>
      <p:ext uri="{BB962C8B-B14F-4D97-AF65-F5344CB8AC3E}">
        <p14:creationId xmlns:p14="http://schemas.microsoft.com/office/powerpoint/2010/main" val="3289089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E1AE091-498A-D047-D518-643505101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o-NO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83923E1-7D1A-0B39-C46B-08805D1596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6A5E64D8-E120-FE0A-5FC7-B406AB79FC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o-NO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89A65ECD-568C-FDF6-F569-F465720909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6E0D7F37-652F-4BE4-A817-6711D9E1AF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o-NO"/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2AAED55A-7112-817E-F2B4-2F0676127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83FF-04E3-4642-A1D4-EB24354AC5F8}" type="datetimeFigureOut">
              <a:rPr lang="no-NO" smtClean="0"/>
              <a:t>02.09.2025</a:t>
            </a:fld>
            <a:endParaRPr lang="no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8C8A265D-C4FE-3642-27D8-911B38F6E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o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594FBBAB-67EF-63D1-E3B4-4F4EEFCD8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7B0E9-3CDD-4750-84E1-50CEA73ECA08}" type="slidenum">
              <a:rPr lang="no-NO" smtClean="0"/>
              <a:t>‹#›</a:t>
            </a:fld>
            <a:endParaRPr lang="no-NO"/>
          </a:p>
        </p:txBody>
      </p:sp>
    </p:spTree>
    <p:extLst>
      <p:ext uri="{BB962C8B-B14F-4D97-AF65-F5344CB8AC3E}">
        <p14:creationId xmlns:p14="http://schemas.microsoft.com/office/powerpoint/2010/main" val="1302790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5578E09-3DD2-BDF4-1712-4C57D3515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o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1109D847-99D8-DA29-FB9F-DD8222C3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83FF-04E3-4642-A1D4-EB24354AC5F8}" type="datetimeFigureOut">
              <a:rPr lang="no-NO" smtClean="0"/>
              <a:t>02.09.2025</a:t>
            </a:fld>
            <a:endParaRPr lang="no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64C264D-B666-442C-6B0D-CEA97BD29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o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F752726-A978-9060-8B0D-C6F11E841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7B0E9-3CDD-4750-84E1-50CEA73ECA08}" type="slidenum">
              <a:rPr lang="no-NO" smtClean="0"/>
              <a:t>‹#›</a:t>
            </a:fld>
            <a:endParaRPr lang="no-NO"/>
          </a:p>
        </p:txBody>
      </p:sp>
    </p:spTree>
    <p:extLst>
      <p:ext uri="{BB962C8B-B14F-4D97-AF65-F5344CB8AC3E}">
        <p14:creationId xmlns:p14="http://schemas.microsoft.com/office/powerpoint/2010/main" val="4172081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55723781-F1B6-269C-A916-D144D19BA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83FF-04E3-4642-A1D4-EB24354AC5F8}" type="datetimeFigureOut">
              <a:rPr lang="no-NO" smtClean="0"/>
              <a:t>02.09.2025</a:t>
            </a:fld>
            <a:endParaRPr lang="no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E8B1CE0C-1A90-07F5-9BA6-249CF27CD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o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74DCF9A2-4693-6BC8-C0FF-4697D5649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7B0E9-3CDD-4750-84E1-50CEA73ECA08}" type="slidenum">
              <a:rPr lang="no-NO" smtClean="0"/>
              <a:t>‹#›</a:t>
            </a:fld>
            <a:endParaRPr lang="no-NO"/>
          </a:p>
        </p:txBody>
      </p:sp>
    </p:spTree>
    <p:extLst>
      <p:ext uri="{BB962C8B-B14F-4D97-AF65-F5344CB8AC3E}">
        <p14:creationId xmlns:p14="http://schemas.microsoft.com/office/powerpoint/2010/main" val="2434754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3678208-2D72-8957-83A5-0F4BDC56B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no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F84E891-868A-2D81-AABB-62DFF27EE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o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92C6E50-6D5D-67C0-7E1D-0643664FBB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451874F-B66C-F36E-92C4-FFD1FA0BC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83FF-04E3-4642-A1D4-EB24354AC5F8}" type="datetimeFigureOut">
              <a:rPr lang="no-NO" smtClean="0"/>
              <a:t>02.09.2025</a:t>
            </a:fld>
            <a:endParaRPr lang="no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F33BA47-37AB-A0A9-4D59-97EF9DAC1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o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88909DC-A8E3-0EDF-8C76-5D2185387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7B0E9-3CDD-4750-84E1-50CEA73ECA08}" type="slidenum">
              <a:rPr lang="no-NO" smtClean="0"/>
              <a:t>‹#›</a:t>
            </a:fld>
            <a:endParaRPr lang="no-NO"/>
          </a:p>
        </p:txBody>
      </p:sp>
    </p:spTree>
    <p:extLst>
      <p:ext uri="{BB962C8B-B14F-4D97-AF65-F5344CB8AC3E}">
        <p14:creationId xmlns:p14="http://schemas.microsoft.com/office/powerpoint/2010/main" val="1341697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CC5DA2E-3510-9ED1-E3A9-FEEC91089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no-NO"/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7E899DB8-FE0A-2920-54DC-8D14212839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o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F743ACE9-FB9B-A170-D515-67487FAC9A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C352C2A-9D9B-4923-3A00-2720B9D18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83FF-04E3-4642-A1D4-EB24354AC5F8}" type="datetimeFigureOut">
              <a:rPr lang="no-NO" smtClean="0"/>
              <a:t>02.09.2025</a:t>
            </a:fld>
            <a:endParaRPr lang="no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C602375-D9F6-7B3A-9DE3-1D1A2F4E2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o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52408C8-EB41-0471-14CB-6EA0A1FD4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7B0E9-3CDD-4750-84E1-50CEA73ECA08}" type="slidenum">
              <a:rPr lang="no-NO" smtClean="0"/>
              <a:t>‹#›</a:t>
            </a:fld>
            <a:endParaRPr lang="no-NO"/>
          </a:p>
        </p:txBody>
      </p:sp>
    </p:spTree>
    <p:extLst>
      <p:ext uri="{BB962C8B-B14F-4D97-AF65-F5344CB8AC3E}">
        <p14:creationId xmlns:p14="http://schemas.microsoft.com/office/powerpoint/2010/main" val="1701159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28209164-7F93-16BB-2F35-9135AD664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no-NO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A5555D2-DB2A-6A2A-3483-8CF2C16BDD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o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B1B8A89-0BBD-8B3A-51D9-05470B770B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483FF-04E3-4642-A1D4-EB24354AC5F8}" type="datetimeFigureOut">
              <a:rPr lang="no-NO" smtClean="0"/>
              <a:t>02.09.2025</a:t>
            </a:fld>
            <a:endParaRPr lang="no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33A956D-7493-252F-79B2-71E3C8631D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o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0B2A7F1-2C6C-E285-C993-56979B9D63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7B0E9-3CDD-4750-84E1-50CEA73ECA08}" type="slidenum">
              <a:rPr lang="no-NO" smtClean="0"/>
              <a:t>‹#›</a:t>
            </a:fld>
            <a:endParaRPr lang="no-NO"/>
          </a:p>
        </p:txBody>
      </p:sp>
    </p:spTree>
    <p:extLst>
      <p:ext uri="{BB962C8B-B14F-4D97-AF65-F5344CB8AC3E}">
        <p14:creationId xmlns:p14="http://schemas.microsoft.com/office/powerpoint/2010/main" val="1454405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o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-risk.no/" TargetMode="External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131BAD53-4E89-4F62-BBB7-26359763ED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62756DA2-40EB-4C6F-B962-5822FFB54F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653438" cy="6858000"/>
          </a:xfrm>
          <a:custGeom>
            <a:avLst/>
            <a:gdLst>
              <a:gd name="connsiteX0" fmla="*/ 0 w 6096000"/>
              <a:gd name="connsiteY0" fmla="*/ 0 h 6858000"/>
              <a:gd name="connsiteX1" fmla="*/ 5567517 w 6096000"/>
              <a:gd name="connsiteY1" fmla="*/ 0 h 6858000"/>
              <a:gd name="connsiteX2" fmla="*/ 5566938 w 6096000"/>
              <a:gd name="connsiteY2" fmla="*/ 1705 h 6858000"/>
              <a:gd name="connsiteX3" fmla="*/ 5551594 w 6096000"/>
              <a:gd name="connsiteY3" fmla="*/ 17287 h 6858000"/>
              <a:gd name="connsiteX4" fmla="*/ 5545641 w 6096000"/>
              <a:gd name="connsiteY4" fmla="*/ 130336 h 6858000"/>
              <a:gd name="connsiteX5" fmla="*/ 5538289 w 6096000"/>
              <a:gd name="connsiteY5" fmla="*/ 187093 h 6858000"/>
              <a:gd name="connsiteX6" fmla="*/ 5545790 w 6096000"/>
              <a:gd name="connsiteY6" fmla="*/ 265704 h 6858000"/>
              <a:gd name="connsiteX7" fmla="*/ 5542313 w 6096000"/>
              <a:gd name="connsiteY7" fmla="*/ 354566 h 6858000"/>
              <a:gd name="connsiteX8" fmla="*/ 5524126 w 6096000"/>
              <a:gd name="connsiteY8" fmla="*/ 472000 h 6858000"/>
              <a:gd name="connsiteX9" fmla="*/ 5522170 w 6096000"/>
              <a:gd name="connsiteY9" fmla="*/ 473782 h 6858000"/>
              <a:gd name="connsiteX10" fmla="*/ 5521798 w 6096000"/>
              <a:gd name="connsiteY10" fmla="*/ 491380 h 6858000"/>
              <a:gd name="connsiteX11" fmla="*/ 5536419 w 6096000"/>
              <a:gd name="connsiteY11" fmla="*/ 531675 h 6858000"/>
              <a:gd name="connsiteX12" fmla="*/ 5533435 w 6096000"/>
              <a:gd name="connsiteY12" fmla="*/ 536015 h 6858000"/>
              <a:gd name="connsiteX13" fmla="*/ 5538088 w 6096000"/>
              <a:gd name="connsiteY13" fmla="*/ 572092 h 6858000"/>
              <a:gd name="connsiteX14" fmla="*/ 5536061 w 6096000"/>
              <a:gd name="connsiteY14" fmla="*/ 572511 h 6858000"/>
              <a:gd name="connsiteX15" fmla="*/ 5528218 w 6096000"/>
              <a:gd name="connsiteY15" fmla="*/ 582332 h 6858000"/>
              <a:gd name="connsiteX16" fmla="*/ 5518011 w 6096000"/>
              <a:gd name="connsiteY16" fmla="*/ 601285 h 6858000"/>
              <a:gd name="connsiteX17" fmla="*/ 5473174 w 6096000"/>
              <a:gd name="connsiteY17" fmla="*/ 681608 h 6858000"/>
              <a:gd name="connsiteX18" fmla="*/ 5472963 w 6096000"/>
              <a:gd name="connsiteY18" fmla="*/ 689151 h 6858000"/>
              <a:gd name="connsiteX19" fmla="*/ 5472485 w 6096000"/>
              <a:gd name="connsiteY19" fmla="*/ 689289 h 6858000"/>
              <a:gd name="connsiteX20" fmla="*/ 5471326 w 6096000"/>
              <a:gd name="connsiteY20" fmla="*/ 697222 h 6858000"/>
              <a:gd name="connsiteX21" fmla="*/ 5472164 w 6096000"/>
              <a:gd name="connsiteY21" fmla="*/ 717531 h 6858000"/>
              <a:gd name="connsiteX22" fmla="*/ 5468891 w 6096000"/>
              <a:gd name="connsiteY22" fmla="*/ 722494 h 6858000"/>
              <a:gd name="connsiteX23" fmla="*/ 5463081 w 6096000"/>
              <a:gd name="connsiteY23" fmla="*/ 724368 h 6858000"/>
              <a:gd name="connsiteX24" fmla="*/ 5446981 w 6096000"/>
              <a:gd name="connsiteY24" fmla="*/ 752692 h 6858000"/>
              <a:gd name="connsiteX25" fmla="*/ 5417190 w 6096000"/>
              <a:gd name="connsiteY25" fmla="*/ 816346 h 6858000"/>
              <a:gd name="connsiteX26" fmla="*/ 5388958 w 6096000"/>
              <a:gd name="connsiteY26" fmla="*/ 889417 h 6858000"/>
              <a:gd name="connsiteX27" fmla="*/ 5307044 w 6096000"/>
              <a:gd name="connsiteY27" fmla="*/ 1063288 h 6858000"/>
              <a:gd name="connsiteX28" fmla="*/ 5303837 w 6096000"/>
              <a:gd name="connsiteY28" fmla="*/ 1157176 h 6858000"/>
              <a:gd name="connsiteX29" fmla="*/ 5286494 w 6096000"/>
              <a:gd name="connsiteY29" fmla="*/ 1210776 h 6858000"/>
              <a:gd name="connsiteX30" fmla="*/ 5282463 w 6096000"/>
              <a:gd name="connsiteY30" fmla="*/ 1301993 h 6858000"/>
              <a:gd name="connsiteX31" fmla="*/ 5252235 w 6096000"/>
              <a:gd name="connsiteY31" fmla="*/ 1360879 h 6858000"/>
              <a:gd name="connsiteX32" fmla="*/ 5244497 w 6096000"/>
              <a:gd name="connsiteY32" fmla="*/ 1404045 h 6858000"/>
              <a:gd name="connsiteX33" fmla="*/ 5223823 w 6096000"/>
              <a:gd name="connsiteY33" fmla="*/ 1429568 h 6858000"/>
              <a:gd name="connsiteX34" fmla="*/ 5224851 w 6096000"/>
              <a:gd name="connsiteY34" fmla="*/ 1430305 h 6858000"/>
              <a:gd name="connsiteX35" fmla="*/ 5212394 w 6096000"/>
              <a:gd name="connsiteY35" fmla="*/ 1463304 h 6858000"/>
              <a:gd name="connsiteX36" fmla="*/ 5209958 w 6096000"/>
              <a:gd name="connsiteY36" fmla="*/ 1514846 h 6858000"/>
              <a:gd name="connsiteX37" fmla="*/ 5206417 w 6096000"/>
              <a:gd name="connsiteY37" fmla="*/ 1519731 h 6858000"/>
              <a:gd name="connsiteX38" fmla="*/ 5206640 w 6096000"/>
              <a:gd name="connsiteY38" fmla="*/ 1519929 h 6858000"/>
              <a:gd name="connsiteX39" fmla="*/ 5207632 w 6096000"/>
              <a:gd name="connsiteY39" fmla="*/ 1546022 h 6858000"/>
              <a:gd name="connsiteX40" fmla="*/ 5212030 w 6096000"/>
              <a:gd name="connsiteY40" fmla="*/ 1578752 h 6858000"/>
              <a:gd name="connsiteX41" fmla="*/ 5203533 w 6096000"/>
              <a:gd name="connsiteY41" fmla="*/ 1647555 h 6858000"/>
              <a:gd name="connsiteX42" fmla="*/ 5190877 w 6096000"/>
              <a:gd name="connsiteY42" fmla="*/ 1715685 h 6858000"/>
              <a:gd name="connsiteX43" fmla="*/ 5184235 w 6096000"/>
              <a:gd name="connsiteY43" fmla="*/ 1740358 h 6858000"/>
              <a:gd name="connsiteX44" fmla="*/ 5181475 w 6096000"/>
              <a:gd name="connsiteY44" fmla="*/ 1784314 h 6858000"/>
              <a:gd name="connsiteX45" fmla="*/ 5185845 w 6096000"/>
              <a:gd name="connsiteY45" fmla="*/ 1804434 h 6858000"/>
              <a:gd name="connsiteX46" fmla="*/ 5185068 w 6096000"/>
              <a:gd name="connsiteY46" fmla="*/ 1805316 h 6858000"/>
              <a:gd name="connsiteX47" fmla="*/ 5188593 w 6096000"/>
              <a:gd name="connsiteY47" fmla="*/ 1807109 h 6858000"/>
              <a:gd name="connsiteX48" fmla="*/ 5185920 w 6096000"/>
              <a:gd name="connsiteY48" fmla="*/ 1821003 h 6858000"/>
              <a:gd name="connsiteX49" fmla="*/ 5183543 w 6096000"/>
              <a:gd name="connsiteY49" fmla="*/ 1824832 h 6858000"/>
              <a:gd name="connsiteX50" fmla="*/ 5182235 w 6096000"/>
              <a:gd name="connsiteY50" fmla="*/ 1830429 h 6858000"/>
              <a:gd name="connsiteX51" fmla="*/ 5182525 w 6096000"/>
              <a:gd name="connsiteY51" fmla="*/ 1830569 h 6858000"/>
              <a:gd name="connsiteX52" fmla="*/ 5180663 w 6096000"/>
              <a:gd name="connsiteY52" fmla="*/ 1835810 h 6858000"/>
              <a:gd name="connsiteX53" fmla="*/ 5167452 w 6096000"/>
              <a:gd name="connsiteY53" fmla="*/ 1861483 h 6858000"/>
              <a:gd name="connsiteX54" fmla="*/ 5174266 w 6096000"/>
              <a:gd name="connsiteY54" fmla="*/ 1892417 h 6858000"/>
              <a:gd name="connsiteX55" fmla="*/ 5189262 w 6096000"/>
              <a:gd name="connsiteY55" fmla="*/ 1895114 h 6858000"/>
              <a:gd name="connsiteX56" fmla="*/ 5187100 w 6096000"/>
              <a:gd name="connsiteY56" fmla="*/ 1899379 h 6858000"/>
              <a:gd name="connsiteX57" fmla="*/ 5180471 w 6096000"/>
              <a:gd name="connsiteY57" fmla="*/ 1907867 h 6858000"/>
              <a:gd name="connsiteX58" fmla="*/ 5181361 w 6096000"/>
              <a:gd name="connsiteY58" fmla="*/ 1910265 h 6858000"/>
              <a:gd name="connsiteX59" fmla="*/ 5178268 w 6096000"/>
              <a:gd name="connsiteY59" fmla="*/ 1935584 h 6858000"/>
              <a:gd name="connsiteX60" fmla="*/ 5183619 w 6096000"/>
              <a:gd name="connsiteY60" fmla="*/ 1942021 h 6858000"/>
              <a:gd name="connsiteX61" fmla="*/ 5184480 w 6096000"/>
              <a:gd name="connsiteY61" fmla="*/ 1945112 h 6858000"/>
              <a:gd name="connsiteX62" fmla="*/ 5172776 w 6096000"/>
              <a:gd name="connsiteY62" fmla="*/ 1961162 h 6858000"/>
              <a:gd name="connsiteX63" fmla="*/ 5168513 w 6096000"/>
              <a:gd name="connsiteY63" fmla="*/ 1969445 h 6858000"/>
              <a:gd name="connsiteX64" fmla="*/ 5126597 w 6096000"/>
              <a:gd name="connsiteY64" fmla="*/ 2024270 h 6858000"/>
              <a:gd name="connsiteX65" fmla="*/ 5119528 w 6096000"/>
              <a:gd name="connsiteY65" fmla="*/ 2107942 h 6858000"/>
              <a:gd name="connsiteX66" fmla="*/ 5110356 w 6096000"/>
              <a:gd name="connsiteY66" fmla="*/ 2193455 h 6858000"/>
              <a:gd name="connsiteX67" fmla="*/ 5104992 w 6096000"/>
              <a:gd name="connsiteY67" fmla="*/ 2260088 h 6858000"/>
              <a:gd name="connsiteX68" fmla="*/ 5059439 w 6096000"/>
              <a:gd name="connsiteY68" fmla="*/ 2335735 h 6858000"/>
              <a:gd name="connsiteX69" fmla="*/ 5022061 w 6096000"/>
              <a:gd name="connsiteY69" fmla="*/ 2408995 h 6858000"/>
              <a:gd name="connsiteX70" fmla="*/ 5022253 w 6096000"/>
              <a:gd name="connsiteY70" fmla="*/ 2445869 h 6858000"/>
              <a:gd name="connsiteX71" fmla="*/ 5011426 w 6096000"/>
              <a:gd name="connsiteY71" fmla="*/ 2496499 h 6858000"/>
              <a:gd name="connsiteX72" fmla="*/ 4994224 w 6096000"/>
              <a:gd name="connsiteY72" fmla="*/ 2549900 h 6858000"/>
              <a:gd name="connsiteX73" fmla="*/ 4995245 w 6096000"/>
              <a:gd name="connsiteY73" fmla="*/ 2596456 h 6858000"/>
              <a:gd name="connsiteX74" fmla="*/ 4988570 w 6096000"/>
              <a:gd name="connsiteY74" fmla="*/ 2606088 h 6858000"/>
              <a:gd name="connsiteX75" fmla="*/ 4988371 w 6096000"/>
              <a:gd name="connsiteY75" fmla="*/ 2635351 h 6858000"/>
              <a:gd name="connsiteX76" fmla="*/ 4983212 w 6096000"/>
              <a:gd name="connsiteY76" fmla="*/ 2665666 h 6858000"/>
              <a:gd name="connsiteX77" fmla="*/ 4968234 w 6096000"/>
              <a:gd name="connsiteY77" fmla="*/ 2715895 h 6858000"/>
              <a:gd name="connsiteX78" fmla="*/ 4975888 w 6096000"/>
              <a:gd name="connsiteY78" fmla="*/ 2725052 h 6858000"/>
              <a:gd name="connsiteX79" fmla="*/ 4980195 w 6096000"/>
              <a:gd name="connsiteY79" fmla="*/ 2726489 h 6858000"/>
              <a:gd name="connsiteX80" fmla="*/ 4976218 w 6096000"/>
              <a:gd name="connsiteY80" fmla="*/ 2740278 h 6858000"/>
              <a:gd name="connsiteX81" fmla="*/ 4980571 w 6096000"/>
              <a:gd name="connsiteY81" fmla="*/ 2751112 h 6858000"/>
              <a:gd name="connsiteX82" fmla="*/ 4973893 w 6096000"/>
              <a:gd name="connsiteY82" fmla="*/ 2760208 h 6858000"/>
              <a:gd name="connsiteX83" fmla="*/ 4979005 w 6096000"/>
              <a:gd name="connsiteY83" fmla="*/ 2790136 h 6858000"/>
              <a:gd name="connsiteX84" fmla="*/ 4986137 w 6096000"/>
              <a:gd name="connsiteY84" fmla="*/ 2804183 h 6858000"/>
              <a:gd name="connsiteX85" fmla="*/ 4986175 w 6096000"/>
              <a:gd name="connsiteY85" fmla="*/ 2825860 h 6858000"/>
              <a:gd name="connsiteX86" fmla="*/ 4993936 w 6096000"/>
              <a:gd name="connsiteY86" fmla="*/ 2911749 h 6858000"/>
              <a:gd name="connsiteX87" fmla="*/ 4992563 w 6096000"/>
              <a:gd name="connsiteY87" fmla="*/ 2977278 h 6858000"/>
              <a:gd name="connsiteX88" fmla="*/ 4980516 w 6096000"/>
              <a:gd name="connsiteY88" fmla="*/ 2991092 h 6858000"/>
              <a:gd name="connsiteX89" fmla="*/ 4992801 w 6096000"/>
              <a:gd name="connsiteY89" fmla="*/ 3020247 h 6858000"/>
              <a:gd name="connsiteX90" fmla="*/ 5014805 w 6096000"/>
              <a:gd name="connsiteY90" fmla="*/ 3065434 h 6858000"/>
              <a:gd name="connsiteX91" fmla="*/ 5002733 w 6096000"/>
              <a:gd name="connsiteY91" fmla="*/ 3103777 h 6858000"/>
              <a:gd name="connsiteX92" fmla="*/ 5002941 w 6096000"/>
              <a:gd name="connsiteY92" fmla="*/ 3151828 h 6858000"/>
              <a:gd name="connsiteX93" fmla="*/ 5002883 w 6096000"/>
              <a:gd name="connsiteY93" fmla="*/ 3180546 h 6858000"/>
              <a:gd name="connsiteX94" fmla="*/ 5016711 w 6096000"/>
              <a:gd name="connsiteY94" fmla="*/ 3258677 h 6858000"/>
              <a:gd name="connsiteX95" fmla="*/ 5017918 w 6096000"/>
              <a:gd name="connsiteY95" fmla="*/ 3262610 h 6858000"/>
              <a:gd name="connsiteX96" fmla="*/ 5011672 w 6096000"/>
              <a:gd name="connsiteY96" fmla="*/ 3277179 h 6858000"/>
              <a:gd name="connsiteX97" fmla="*/ 5009344 w 6096000"/>
              <a:gd name="connsiteY97" fmla="*/ 3278130 h 6858000"/>
              <a:gd name="connsiteX98" fmla="*/ 5026770 w 6096000"/>
              <a:gd name="connsiteY98" fmla="*/ 3325671 h 6858000"/>
              <a:gd name="connsiteX99" fmla="*/ 5024571 w 6096000"/>
              <a:gd name="connsiteY99" fmla="*/ 3332072 h 6858000"/>
              <a:gd name="connsiteX100" fmla="*/ 5041705 w 6096000"/>
              <a:gd name="connsiteY100" fmla="*/ 3362948 h 6858000"/>
              <a:gd name="connsiteX101" fmla="*/ 5047477 w 6096000"/>
              <a:gd name="connsiteY101" fmla="*/ 3378959 h 6858000"/>
              <a:gd name="connsiteX102" fmla="*/ 5060758 w 6096000"/>
              <a:gd name="connsiteY102" fmla="*/ 3407057 h 6858000"/>
              <a:gd name="connsiteX103" fmla="*/ 5058968 w 6096000"/>
              <a:gd name="connsiteY103" fmla="*/ 3409825 h 6858000"/>
              <a:gd name="connsiteX104" fmla="*/ 5062667 w 6096000"/>
              <a:gd name="connsiteY104" fmla="*/ 3415218 h 6858000"/>
              <a:gd name="connsiteX105" fmla="*/ 5060928 w 6096000"/>
              <a:gd name="connsiteY105" fmla="*/ 3419880 h 6858000"/>
              <a:gd name="connsiteX106" fmla="*/ 5062923 w 6096000"/>
              <a:gd name="connsiteY106" fmla="*/ 3424545 h 6858000"/>
              <a:gd name="connsiteX107" fmla="*/ 5064623 w 6096000"/>
              <a:gd name="connsiteY107" fmla="*/ 3476412 h 6858000"/>
              <a:gd name="connsiteX108" fmla="*/ 5069684 w 6096000"/>
              <a:gd name="connsiteY108" fmla="*/ 3486850 h 6858000"/>
              <a:gd name="connsiteX109" fmla="*/ 5063339 w 6096000"/>
              <a:gd name="connsiteY109" fmla="*/ 3496391 h 6858000"/>
              <a:gd name="connsiteX110" fmla="*/ 5070139 w 6096000"/>
              <a:gd name="connsiteY110" fmla="*/ 3531201 h 6858000"/>
              <a:gd name="connsiteX111" fmla="*/ 5079896 w 6096000"/>
              <a:gd name="connsiteY111" fmla="*/ 3542019 h 6858000"/>
              <a:gd name="connsiteX112" fmla="*/ 5087540 w 6096000"/>
              <a:gd name="connsiteY112" fmla="*/ 3552249 h 6858000"/>
              <a:gd name="connsiteX113" fmla="*/ 5087902 w 6096000"/>
              <a:gd name="connsiteY113" fmla="*/ 3553678 h 6858000"/>
              <a:gd name="connsiteX114" fmla="*/ 5091509 w 6096000"/>
              <a:gd name="connsiteY114" fmla="*/ 3568021 h 6858000"/>
              <a:gd name="connsiteX115" fmla="*/ 5091934 w 6096000"/>
              <a:gd name="connsiteY115" fmla="*/ 3569719 h 6858000"/>
              <a:gd name="connsiteX116" fmla="*/ 5089362 w 6096000"/>
              <a:gd name="connsiteY116" fmla="*/ 3586412 h 6858000"/>
              <a:gd name="connsiteX117" fmla="*/ 5092358 w 6096000"/>
              <a:gd name="connsiteY117" fmla="*/ 3597336 h 6858000"/>
              <a:gd name="connsiteX118" fmla="*/ 5084254 w 6096000"/>
              <a:gd name="connsiteY118" fmla="*/ 3606007 h 6858000"/>
              <a:gd name="connsiteX119" fmla="*/ 5084281 w 6096000"/>
              <a:gd name="connsiteY119" fmla="*/ 3641228 h 6858000"/>
              <a:gd name="connsiteX120" fmla="*/ 5091848 w 6096000"/>
              <a:gd name="connsiteY120" fmla="*/ 3653088 h 6858000"/>
              <a:gd name="connsiteX121" fmla="*/ 5097436 w 6096000"/>
              <a:gd name="connsiteY121" fmla="*/ 3664114 h 6858000"/>
              <a:gd name="connsiteX122" fmla="*/ 5097518 w 6096000"/>
              <a:gd name="connsiteY122" fmla="*/ 3665569 h 6858000"/>
              <a:gd name="connsiteX123" fmla="*/ 5099829 w 6096000"/>
              <a:gd name="connsiteY123" fmla="*/ 3707357 h 6858000"/>
              <a:gd name="connsiteX124" fmla="*/ 5114696 w 6096000"/>
              <a:gd name="connsiteY124" fmla="*/ 3778166 h 6858000"/>
              <a:gd name="connsiteX125" fmla="*/ 5135379 w 6096000"/>
              <a:gd name="connsiteY125" fmla="*/ 3878222 h 6858000"/>
              <a:gd name="connsiteX126" fmla="*/ 5130138 w 6096000"/>
              <a:gd name="connsiteY126" fmla="*/ 4048117 h 6858000"/>
              <a:gd name="connsiteX127" fmla="*/ 5090040 w 6096000"/>
              <a:gd name="connsiteY127" fmla="*/ 4219510 h 6858000"/>
              <a:gd name="connsiteX128" fmla="*/ 5092812 w 6096000"/>
              <a:gd name="connsiteY128" fmla="*/ 4411258 h 6858000"/>
              <a:gd name="connsiteX129" fmla="*/ 5084599 w 6096000"/>
              <a:gd name="connsiteY129" fmla="*/ 4488531 h 6858000"/>
              <a:gd name="connsiteX130" fmla="*/ 5084072 w 6096000"/>
              <a:gd name="connsiteY130" fmla="*/ 4539168 h 6858000"/>
              <a:gd name="connsiteX131" fmla="*/ 5068936 w 6096000"/>
              <a:gd name="connsiteY131" fmla="*/ 4625153 h 6858000"/>
              <a:gd name="connsiteX132" fmla="*/ 5059114 w 6096000"/>
              <a:gd name="connsiteY132" fmla="*/ 4733115 h 6858000"/>
              <a:gd name="connsiteX133" fmla="*/ 5037209 w 6096000"/>
              <a:gd name="connsiteY133" fmla="*/ 4844323 h 6858000"/>
              <a:gd name="connsiteX134" fmla="*/ 5020638 w 6096000"/>
              <a:gd name="connsiteY134" fmla="*/ 4877992 h 6858000"/>
              <a:gd name="connsiteX135" fmla="*/ 5006413 w 6096000"/>
              <a:gd name="connsiteY135" fmla="*/ 4925805 h 6858000"/>
              <a:gd name="connsiteX136" fmla="*/ 4971037 w 6096000"/>
              <a:gd name="connsiteY136" fmla="*/ 5009272 h 6858000"/>
              <a:gd name="connsiteX137" fmla="*/ 4963105 w 6096000"/>
              <a:gd name="connsiteY137" fmla="*/ 5111369 h 6858000"/>
              <a:gd name="connsiteX138" fmla="*/ 4976341 w 6096000"/>
              <a:gd name="connsiteY138" fmla="*/ 5210876 h 6858000"/>
              <a:gd name="connsiteX139" fmla="*/ 4980617 w 6096000"/>
              <a:gd name="connsiteY139" fmla="*/ 5269726 h 6858000"/>
              <a:gd name="connsiteX140" fmla="*/ 4997733 w 6096000"/>
              <a:gd name="connsiteY140" fmla="*/ 5464225 h 6858000"/>
              <a:gd name="connsiteX141" fmla="*/ 5001400 w 6096000"/>
              <a:gd name="connsiteY141" fmla="*/ 5594585 h 6858000"/>
              <a:gd name="connsiteX142" fmla="*/ 4983700 w 6096000"/>
              <a:gd name="connsiteY142" fmla="*/ 5667896 h 6858000"/>
              <a:gd name="connsiteX143" fmla="*/ 4968506 w 6096000"/>
              <a:gd name="connsiteY143" fmla="*/ 5769225 h 6858000"/>
              <a:gd name="connsiteX144" fmla="*/ 4969765 w 6096000"/>
              <a:gd name="connsiteY144" fmla="*/ 5823324 h 6858000"/>
              <a:gd name="connsiteX145" fmla="*/ 4966129 w 6096000"/>
              <a:gd name="connsiteY145" fmla="*/ 5862699 h 6858000"/>
              <a:gd name="connsiteX146" fmla="*/ 4970695 w 6096000"/>
              <a:gd name="connsiteY146" fmla="*/ 5906467 h 6858000"/>
              <a:gd name="connsiteX147" fmla="*/ 4991568 w 6096000"/>
              <a:gd name="connsiteY147" fmla="*/ 5939847 h 6858000"/>
              <a:gd name="connsiteX148" fmla="*/ 4986815 w 6096000"/>
              <a:gd name="connsiteY148" fmla="*/ 5973994 h 6858000"/>
              <a:gd name="connsiteX149" fmla="*/ 4987776 w 6096000"/>
              <a:gd name="connsiteY149" fmla="*/ 6089693 h 6858000"/>
              <a:gd name="connsiteX150" fmla="*/ 4991621 w 6096000"/>
              <a:gd name="connsiteY150" fmla="*/ 6224938 h 6858000"/>
              <a:gd name="connsiteX151" fmla="*/ 5017157 w 6096000"/>
              <a:gd name="connsiteY151" fmla="*/ 6370251 h 6858000"/>
              <a:gd name="connsiteX152" fmla="*/ 5040797 w 6096000"/>
              <a:gd name="connsiteY152" fmla="*/ 6541313 h 6858000"/>
              <a:gd name="connsiteX153" fmla="*/ 5045375 w 6096000"/>
              <a:gd name="connsiteY153" fmla="*/ 6640957 h 6858000"/>
              <a:gd name="connsiteX154" fmla="*/ 5058442 w 6096000"/>
              <a:gd name="connsiteY154" fmla="*/ 6705297 h 6858000"/>
              <a:gd name="connsiteX155" fmla="*/ 5071125 w 6096000"/>
              <a:gd name="connsiteY155" fmla="*/ 6759582 h 6858000"/>
              <a:gd name="connsiteX156" fmla="*/ 5069172 w 6096000"/>
              <a:gd name="connsiteY156" fmla="*/ 6817746 h 6858000"/>
              <a:gd name="connsiteX157" fmla="*/ 5072322 w 6096000"/>
              <a:gd name="connsiteY157" fmla="*/ 6843646 h 6858000"/>
              <a:gd name="connsiteX158" fmla="*/ 5091388 w 6096000"/>
              <a:gd name="connsiteY158" fmla="*/ 6857998 h 6858000"/>
              <a:gd name="connsiteX159" fmla="*/ 6096000 w 6096000"/>
              <a:gd name="connsiteY159" fmla="*/ 6857998 h 6858000"/>
              <a:gd name="connsiteX160" fmla="*/ 6096000 w 6096000"/>
              <a:gd name="connsiteY160" fmla="*/ 6858000 h 6858000"/>
              <a:gd name="connsiteX161" fmla="*/ 0 w 6096000"/>
              <a:gd name="connsiteY16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5567517" y="0"/>
                </a:lnTo>
                <a:lnTo>
                  <a:pt x="5566938" y="1705"/>
                </a:lnTo>
                <a:cubicBezTo>
                  <a:pt x="5563126" y="8440"/>
                  <a:pt x="5558112" y="13784"/>
                  <a:pt x="5551594" y="17287"/>
                </a:cubicBezTo>
                <a:cubicBezTo>
                  <a:pt x="5562364" y="82036"/>
                  <a:pt x="5510349" y="69804"/>
                  <a:pt x="5545641" y="130336"/>
                </a:cubicBezTo>
                <a:cubicBezTo>
                  <a:pt x="5526953" y="117589"/>
                  <a:pt x="5536978" y="162458"/>
                  <a:pt x="5538289" y="187093"/>
                </a:cubicBezTo>
                <a:cubicBezTo>
                  <a:pt x="5536205" y="226511"/>
                  <a:pt x="5545722" y="205530"/>
                  <a:pt x="5545790" y="265704"/>
                </a:cubicBezTo>
                <a:cubicBezTo>
                  <a:pt x="5542296" y="317533"/>
                  <a:pt x="5543813" y="325288"/>
                  <a:pt x="5542313" y="354566"/>
                </a:cubicBezTo>
                <a:lnTo>
                  <a:pt x="5524126" y="472000"/>
                </a:lnTo>
                <a:lnTo>
                  <a:pt x="5522170" y="473782"/>
                </a:lnTo>
                <a:cubicBezTo>
                  <a:pt x="5517847" y="482008"/>
                  <a:pt x="5518682" y="487340"/>
                  <a:pt x="5521798" y="491380"/>
                </a:cubicBezTo>
                <a:lnTo>
                  <a:pt x="5536419" y="531675"/>
                </a:lnTo>
                <a:lnTo>
                  <a:pt x="5533435" y="536015"/>
                </a:lnTo>
                <a:lnTo>
                  <a:pt x="5538088" y="572092"/>
                </a:lnTo>
                <a:lnTo>
                  <a:pt x="5536061" y="572511"/>
                </a:lnTo>
                <a:cubicBezTo>
                  <a:pt x="5531611" y="574271"/>
                  <a:pt x="5528529" y="577121"/>
                  <a:pt x="5528218" y="582332"/>
                </a:cubicBezTo>
                <a:cubicBezTo>
                  <a:pt x="5498002" y="573171"/>
                  <a:pt x="5516262" y="585107"/>
                  <a:pt x="5518011" y="601285"/>
                </a:cubicBezTo>
                <a:cubicBezTo>
                  <a:pt x="5508838" y="617831"/>
                  <a:pt x="5480684" y="666964"/>
                  <a:pt x="5473174" y="681608"/>
                </a:cubicBezTo>
                <a:cubicBezTo>
                  <a:pt x="5473102" y="684122"/>
                  <a:pt x="5473033" y="686637"/>
                  <a:pt x="5472963" y="689151"/>
                </a:cubicBezTo>
                <a:lnTo>
                  <a:pt x="5472485" y="689289"/>
                </a:lnTo>
                <a:cubicBezTo>
                  <a:pt x="5471434" y="690905"/>
                  <a:pt x="5470986" y="693376"/>
                  <a:pt x="5471326" y="697222"/>
                </a:cubicBezTo>
                <a:cubicBezTo>
                  <a:pt x="5471606" y="703992"/>
                  <a:pt x="5471884" y="710761"/>
                  <a:pt x="5472164" y="717531"/>
                </a:cubicBezTo>
                <a:lnTo>
                  <a:pt x="5468891" y="722494"/>
                </a:lnTo>
                <a:lnTo>
                  <a:pt x="5463081" y="724368"/>
                </a:lnTo>
                <a:lnTo>
                  <a:pt x="5446981" y="752692"/>
                </a:lnTo>
                <a:cubicBezTo>
                  <a:pt x="5454691" y="764380"/>
                  <a:pt x="5422719" y="808083"/>
                  <a:pt x="5417190" y="816346"/>
                </a:cubicBezTo>
                <a:lnTo>
                  <a:pt x="5388958" y="889417"/>
                </a:lnTo>
                <a:cubicBezTo>
                  <a:pt x="5320491" y="969963"/>
                  <a:pt x="5321907" y="1005331"/>
                  <a:pt x="5307044" y="1063288"/>
                </a:cubicBezTo>
                <a:cubicBezTo>
                  <a:pt x="5313332" y="1111028"/>
                  <a:pt x="5317096" y="1110140"/>
                  <a:pt x="5303837" y="1157176"/>
                </a:cubicBezTo>
                <a:cubicBezTo>
                  <a:pt x="5301103" y="1192124"/>
                  <a:pt x="5301884" y="1197232"/>
                  <a:pt x="5286494" y="1210776"/>
                </a:cubicBezTo>
                <a:lnTo>
                  <a:pt x="5282463" y="1301993"/>
                </a:lnTo>
                <a:lnTo>
                  <a:pt x="5252235" y="1360879"/>
                </a:lnTo>
                <a:lnTo>
                  <a:pt x="5244497" y="1404045"/>
                </a:lnTo>
                <a:lnTo>
                  <a:pt x="5223823" y="1429568"/>
                </a:lnTo>
                <a:lnTo>
                  <a:pt x="5224851" y="1430305"/>
                </a:lnTo>
                <a:cubicBezTo>
                  <a:pt x="5226697" y="1432466"/>
                  <a:pt x="5214738" y="1459891"/>
                  <a:pt x="5212394" y="1463304"/>
                </a:cubicBezTo>
                <a:cubicBezTo>
                  <a:pt x="5209912" y="1477394"/>
                  <a:pt x="5213027" y="1501295"/>
                  <a:pt x="5209958" y="1514846"/>
                </a:cubicBezTo>
                <a:lnTo>
                  <a:pt x="5206417" y="1519731"/>
                </a:lnTo>
                <a:lnTo>
                  <a:pt x="5206640" y="1519929"/>
                </a:lnTo>
                <a:cubicBezTo>
                  <a:pt x="5206490" y="1521210"/>
                  <a:pt x="5209710" y="1543635"/>
                  <a:pt x="5207632" y="1546022"/>
                </a:cubicBezTo>
                <a:lnTo>
                  <a:pt x="5212030" y="1578752"/>
                </a:lnTo>
                <a:cubicBezTo>
                  <a:pt x="5206147" y="1605585"/>
                  <a:pt x="5226381" y="1622803"/>
                  <a:pt x="5203533" y="1647555"/>
                </a:cubicBezTo>
                <a:cubicBezTo>
                  <a:pt x="5198128" y="1672675"/>
                  <a:pt x="5203213" y="1694404"/>
                  <a:pt x="5190877" y="1715685"/>
                </a:cubicBezTo>
                <a:cubicBezTo>
                  <a:pt x="5196815" y="1724301"/>
                  <a:pt x="5198098" y="1732435"/>
                  <a:pt x="5184235" y="1740358"/>
                </a:cubicBezTo>
                <a:cubicBezTo>
                  <a:pt x="5182625" y="1763793"/>
                  <a:pt x="5198368" y="1769422"/>
                  <a:pt x="5181475" y="1784314"/>
                </a:cubicBezTo>
                <a:cubicBezTo>
                  <a:pt x="5205987" y="1797417"/>
                  <a:pt x="5195246" y="1798221"/>
                  <a:pt x="5185845" y="1804434"/>
                </a:cubicBezTo>
                <a:lnTo>
                  <a:pt x="5185068" y="1805316"/>
                </a:lnTo>
                <a:lnTo>
                  <a:pt x="5188593" y="1807109"/>
                </a:lnTo>
                <a:lnTo>
                  <a:pt x="5185920" y="1821003"/>
                </a:lnTo>
                <a:lnTo>
                  <a:pt x="5183543" y="1824832"/>
                </a:lnTo>
                <a:cubicBezTo>
                  <a:pt x="5182284" y="1827468"/>
                  <a:pt x="5181937" y="1829219"/>
                  <a:pt x="5182235" y="1830429"/>
                </a:cubicBezTo>
                <a:lnTo>
                  <a:pt x="5182525" y="1830569"/>
                </a:lnTo>
                <a:lnTo>
                  <a:pt x="5180663" y="1835810"/>
                </a:lnTo>
                <a:cubicBezTo>
                  <a:pt x="5176779" y="1844665"/>
                  <a:pt x="5172297" y="1853278"/>
                  <a:pt x="5167452" y="1861483"/>
                </a:cubicBezTo>
                <a:cubicBezTo>
                  <a:pt x="5179827" y="1866643"/>
                  <a:pt x="5166788" y="1884999"/>
                  <a:pt x="5174266" y="1892417"/>
                </a:cubicBezTo>
                <a:lnTo>
                  <a:pt x="5189262" y="1895114"/>
                </a:lnTo>
                <a:lnTo>
                  <a:pt x="5187100" y="1899379"/>
                </a:lnTo>
                <a:lnTo>
                  <a:pt x="5180471" y="1907867"/>
                </a:lnTo>
                <a:cubicBezTo>
                  <a:pt x="5179609" y="1909162"/>
                  <a:pt x="5179647" y="1909994"/>
                  <a:pt x="5181361" y="1910265"/>
                </a:cubicBezTo>
                <a:cubicBezTo>
                  <a:pt x="5180995" y="1914884"/>
                  <a:pt x="5177893" y="1930292"/>
                  <a:pt x="5178268" y="1935584"/>
                </a:cubicBezTo>
                <a:lnTo>
                  <a:pt x="5183619" y="1942021"/>
                </a:lnTo>
                <a:lnTo>
                  <a:pt x="5184480" y="1945112"/>
                </a:lnTo>
                <a:lnTo>
                  <a:pt x="5172776" y="1961162"/>
                </a:lnTo>
                <a:lnTo>
                  <a:pt x="5168513" y="1969445"/>
                </a:lnTo>
                <a:lnTo>
                  <a:pt x="5126597" y="2024270"/>
                </a:lnTo>
                <a:lnTo>
                  <a:pt x="5119528" y="2107942"/>
                </a:lnTo>
                <a:cubicBezTo>
                  <a:pt x="5089290" y="2138038"/>
                  <a:pt x="5110415" y="2159228"/>
                  <a:pt x="5110356" y="2193455"/>
                </a:cubicBezTo>
                <a:cubicBezTo>
                  <a:pt x="5101302" y="2220953"/>
                  <a:pt x="5110381" y="2224200"/>
                  <a:pt x="5104992" y="2260088"/>
                </a:cubicBezTo>
                <a:cubicBezTo>
                  <a:pt x="5096504" y="2291744"/>
                  <a:pt x="5078225" y="2299003"/>
                  <a:pt x="5059439" y="2335735"/>
                </a:cubicBezTo>
                <a:cubicBezTo>
                  <a:pt x="5029465" y="2329020"/>
                  <a:pt x="5058046" y="2407546"/>
                  <a:pt x="5022061" y="2408995"/>
                </a:cubicBezTo>
                <a:cubicBezTo>
                  <a:pt x="5023289" y="2413465"/>
                  <a:pt x="5019654" y="2441580"/>
                  <a:pt x="5022253" y="2445869"/>
                </a:cubicBezTo>
                <a:cubicBezTo>
                  <a:pt x="5022440" y="2449625"/>
                  <a:pt x="5011241" y="2492743"/>
                  <a:pt x="5011426" y="2496499"/>
                </a:cubicBezTo>
                <a:lnTo>
                  <a:pt x="4994224" y="2549900"/>
                </a:lnTo>
                <a:cubicBezTo>
                  <a:pt x="4992353" y="2564757"/>
                  <a:pt x="4998952" y="2582253"/>
                  <a:pt x="4995245" y="2596456"/>
                </a:cubicBezTo>
                <a:lnTo>
                  <a:pt x="4988570" y="2606088"/>
                </a:lnTo>
                <a:cubicBezTo>
                  <a:pt x="4988504" y="2615842"/>
                  <a:pt x="4988436" y="2625597"/>
                  <a:pt x="4988371" y="2635351"/>
                </a:cubicBezTo>
                <a:lnTo>
                  <a:pt x="4983212" y="2665666"/>
                </a:lnTo>
                <a:lnTo>
                  <a:pt x="4968234" y="2715895"/>
                </a:lnTo>
                <a:lnTo>
                  <a:pt x="4975888" y="2725052"/>
                </a:lnTo>
                <a:lnTo>
                  <a:pt x="4980195" y="2726489"/>
                </a:lnTo>
                <a:lnTo>
                  <a:pt x="4976218" y="2740278"/>
                </a:lnTo>
                <a:lnTo>
                  <a:pt x="4980571" y="2751112"/>
                </a:lnTo>
                <a:lnTo>
                  <a:pt x="4973893" y="2760208"/>
                </a:lnTo>
                <a:lnTo>
                  <a:pt x="4979005" y="2790136"/>
                </a:lnTo>
                <a:lnTo>
                  <a:pt x="4986137" y="2804183"/>
                </a:lnTo>
                <a:cubicBezTo>
                  <a:pt x="4986150" y="2811409"/>
                  <a:pt x="4986162" y="2818634"/>
                  <a:pt x="4986175" y="2825860"/>
                </a:cubicBezTo>
                <a:cubicBezTo>
                  <a:pt x="4987474" y="2843788"/>
                  <a:pt x="4992871" y="2886513"/>
                  <a:pt x="4993936" y="2911749"/>
                </a:cubicBezTo>
                <a:cubicBezTo>
                  <a:pt x="4993313" y="2946689"/>
                  <a:pt x="4980300" y="2954448"/>
                  <a:pt x="4992563" y="2977278"/>
                </a:cubicBezTo>
                <a:cubicBezTo>
                  <a:pt x="4985688" y="2983455"/>
                  <a:pt x="4982051" y="2987749"/>
                  <a:pt x="4980516" y="2991092"/>
                </a:cubicBezTo>
                <a:cubicBezTo>
                  <a:pt x="4975910" y="3001119"/>
                  <a:pt x="4990216" y="3002537"/>
                  <a:pt x="4992801" y="3020247"/>
                </a:cubicBezTo>
                <a:cubicBezTo>
                  <a:pt x="4998517" y="3032637"/>
                  <a:pt x="5013148" y="3051512"/>
                  <a:pt x="5014805" y="3065434"/>
                </a:cubicBezTo>
                <a:cubicBezTo>
                  <a:pt x="4998836" y="3057428"/>
                  <a:pt x="5016840" y="3105196"/>
                  <a:pt x="5002733" y="3103777"/>
                </a:cubicBezTo>
                <a:cubicBezTo>
                  <a:pt x="5022381" y="3124610"/>
                  <a:pt x="4997365" y="3128169"/>
                  <a:pt x="5002941" y="3151828"/>
                </a:cubicBezTo>
                <a:cubicBezTo>
                  <a:pt x="5010264" y="3163902"/>
                  <a:pt x="5011356" y="3171780"/>
                  <a:pt x="5002883" y="3180546"/>
                </a:cubicBezTo>
                <a:cubicBezTo>
                  <a:pt x="5038586" y="3236545"/>
                  <a:pt x="5003723" y="3210316"/>
                  <a:pt x="5016711" y="3258677"/>
                </a:cubicBezTo>
                <a:lnTo>
                  <a:pt x="5017918" y="3262610"/>
                </a:lnTo>
                <a:lnTo>
                  <a:pt x="5011672" y="3277179"/>
                </a:lnTo>
                <a:lnTo>
                  <a:pt x="5009344" y="3278130"/>
                </a:lnTo>
                <a:lnTo>
                  <a:pt x="5026770" y="3325671"/>
                </a:lnTo>
                <a:lnTo>
                  <a:pt x="5024571" y="3332072"/>
                </a:lnTo>
                <a:lnTo>
                  <a:pt x="5041705" y="3362948"/>
                </a:lnTo>
                <a:lnTo>
                  <a:pt x="5047477" y="3378959"/>
                </a:lnTo>
                <a:lnTo>
                  <a:pt x="5060758" y="3407057"/>
                </a:lnTo>
                <a:lnTo>
                  <a:pt x="5058968" y="3409825"/>
                </a:lnTo>
                <a:lnTo>
                  <a:pt x="5062667" y="3415218"/>
                </a:lnTo>
                <a:lnTo>
                  <a:pt x="5060928" y="3419880"/>
                </a:lnTo>
                <a:lnTo>
                  <a:pt x="5062923" y="3424545"/>
                </a:lnTo>
                <a:cubicBezTo>
                  <a:pt x="5063537" y="3433967"/>
                  <a:pt x="5063494" y="3466028"/>
                  <a:pt x="5064623" y="3476412"/>
                </a:cubicBezTo>
                <a:lnTo>
                  <a:pt x="5069684" y="3486850"/>
                </a:lnTo>
                <a:lnTo>
                  <a:pt x="5063339" y="3496391"/>
                </a:lnTo>
                <a:lnTo>
                  <a:pt x="5070139" y="3531201"/>
                </a:lnTo>
                <a:lnTo>
                  <a:pt x="5079896" y="3542019"/>
                </a:lnTo>
                <a:lnTo>
                  <a:pt x="5087540" y="3552249"/>
                </a:lnTo>
                <a:lnTo>
                  <a:pt x="5087902" y="3553678"/>
                </a:lnTo>
                <a:lnTo>
                  <a:pt x="5091509" y="3568021"/>
                </a:lnTo>
                <a:lnTo>
                  <a:pt x="5091934" y="3569719"/>
                </a:lnTo>
                <a:lnTo>
                  <a:pt x="5089362" y="3586412"/>
                </a:lnTo>
                <a:lnTo>
                  <a:pt x="5092358" y="3597336"/>
                </a:lnTo>
                <a:lnTo>
                  <a:pt x="5084254" y="3606007"/>
                </a:lnTo>
                <a:cubicBezTo>
                  <a:pt x="5084262" y="3617747"/>
                  <a:pt x="5084273" y="3629488"/>
                  <a:pt x="5084281" y="3641228"/>
                </a:cubicBezTo>
                <a:lnTo>
                  <a:pt x="5091848" y="3653088"/>
                </a:lnTo>
                <a:lnTo>
                  <a:pt x="5097436" y="3664114"/>
                </a:lnTo>
                <a:cubicBezTo>
                  <a:pt x="5097463" y="3664599"/>
                  <a:pt x="5097491" y="3665084"/>
                  <a:pt x="5097518" y="3665569"/>
                </a:cubicBezTo>
                <a:cubicBezTo>
                  <a:pt x="5097915" y="3672776"/>
                  <a:pt x="5096966" y="3688591"/>
                  <a:pt x="5099829" y="3707357"/>
                </a:cubicBezTo>
                <a:cubicBezTo>
                  <a:pt x="5100505" y="3724716"/>
                  <a:pt x="5118078" y="3760234"/>
                  <a:pt x="5114696" y="3778166"/>
                </a:cubicBezTo>
                <a:cubicBezTo>
                  <a:pt x="5141627" y="3845122"/>
                  <a:pt x="5125427" y="3821305"/>
                  <a:pt x="5135379" y="3878222"/>
                </a:cubicBezTo>
                <a:cubicBezTo>
                  <a:pt x="5161519" y="3905047"/>
                  <a:pt x="5125417" y="4015047"/>
                  <a:pt x="5130138" y="4048117"/>
                </a:cubicBezTo>
                <a:cubicBezTo>
                  <a:pt x="5081804" y="4192084"/>
                  <a:pt x="5096262" y="4158987"/>
                  <a:pt x="5090040" y="4219510"/>
                </a:cubicBezTo>
                <a:cubicBezTo>
                  <a:pt x="5104553" y="4280033"/>
                  <a:pt x="5065380" y="4345686"/>
                  <a:pt x="5092812" y="4411258"/>
                </a:cubicBezTo>
                <a:cubicBezTo>
                  <a:pt x="5090630" y="4437329"/>
                  <a:pt x="5083878" y="4473140"/>
                  <a:pt x="5084599" y="4488531"/>
                </a:cubicBezTo>
                <a:cubicBezTo>
                  <a:pt x="5084423" y="4505410"/>
                  <a:pt x="5084248" y="4522289"/>
                  <a:pt x="5084072" y="4539168"/>
                </a:cubicBezTo>
                <a:cubicBezTo>
                  <a:pt x="5072114" y="4567830"/>
                  <a:pt x="5064305" y="4588197"/>
                  <a:pt x="5068936" y="4625153"/>
                </a:cubicBezTo>
                <a:cubicBezTo>
                  <a:pt x="5077433" y="4662889"/>
                  <a:pt x="5065899" y="4679357"/>
                  <a:pt x="5059114" y="4733115"/>
                </a:cubicBezTo>
                <a:cubicBezTo>
                  <a:pt x="5068687" y="4752352"/>
                  <a:pt x="5055370" y="4832308"/>
                  <a:pt x="5037209" y="4844323"/>
                </a:cubicBezTo>
                <a:cubicBezTo>
                  <a:pt x="5033444" y="4857054"/>
                  <a:pt x="5040194" y="4871554"/>
                  <a:pt x="5020638" y="4877992"/>
                </a:cubicBezTo>
                <a:cubicBezTo>
                  <a:pt x="4997151" y="4888353"/>
                  <a:pt x="5034418" y="4931200"/>
                  <a:pt x="5006413" y="4925805"/>
                </a:cubicBezTo>
                <a:cubicBezTo>
                  <a:pt x="5031964" y="4956261"/>
                  <a:pt x="4982840" y="4982633"/>
                  <a:pt x="4971037" y="5009272"/>
                </a:cubicBezTo>
                <a:cubicBezTo>
                  <a:pt x="4973259" y="5034036"/>
                  <a:pt x="4968375" y="5053859"/>
                  <a:pt x="4963105" y="5111369"/>
                </a:cubicBezTo>
                <a:cubicBezTo>
                  <a:pt x="4973224" y="5141336"/>
                  <a:pt x="4937413" y="5161742"/>
                  <a:pt x="4976341" y="5210876"/>
                </a:cubicBezTo>
                <a:cubicBezTo>
                  <a:pt x="4972455" y="5212581"/>
                  <a:pt x="4977054" y="5227501"/>
                  <a:pt x="4980617" y="5269726"/>
                </a:cubicBezTo>
                <a:cubicBezTo>
                  <a:pt x="4984182" y="5311951"/>
                  <a:pt x="4990390" y="5400671"/>
                  <a:pt x="4997733" y="5464225"/>
                </a:cubicBezTo>
                <a:cubicBezTo>
                  <a:pt x="5001765" y="5536542"/>
                  <a:pt x="4990225" y="5517959"/>
                  <a:pt x="5001400" y="5594585"/>
                </a:cubicBezTo>
                <a:cubicBezTo>
                  <a:pt x="4999908" y="5619318"/>
                  <a:pt x="4974042" y="5647975"/>
                  <a:pt x="4983700" y="5667896"/>
                </a:cubicBezTo>
                <a:cubicBezTo>
                  <a:pt x="4976834" y="5696311"/>
                  <a:pt x="4975579" y="5738356"/>
                  <a:pt x="4968506" y="5769225"/>
                </a:cubicBezTo>
                <a:cubicBezTo>
                  <a:pt x="4968926" y="5787258"/>
                  <a:pt x="4969344" y="5805291"/>
                  <a:pt x="4969765" y="5823324"/>
                </a:cubicBezTo>
                <a:cubicBezTo>
                  <a:pt x="4966122" y="5853058"/>
                  <a:pt x="4965608" y="5838948"/>
                  <a:pt x="4966129" y="5862699"/>
                </a:cubicBezTo>
                <a:lnTo>
                  <a:pt x="4970695" y="5906467"/>
                </a:lnTo>
                <a:lnTo>
                  <a:pt x="4991568" y="5939847"/>
                </a:lnTo>
                <a:cubicBezTo>
                  <a:pt x="4998848" y="5955713"/>
                  <a:pt x="4974731" y="5940131"/>
                  <a:pt x="4986815" y="5973994"/>
                </a:cubicBezTo>
                <a:cubicBezTo>
                  <a:pt x="4961187" y="5997051"/>
                  <a:pt x="4983444" y="6032039"/>
                  <a:pt x="4987776" y="6089693"/>
                </a:cubicBezTo>
                <a:lnTo>
                  <a:pt x="4991621" y="6224938"/>
                </a:lnTo>
                <a:cubicBezTo>
                  <a:pt x="4988442" y="6270972"/>
                  <a:pt x="5008962" y="6317522"/>
                  <a:pt x="5017157" y="6370251"/>
                </a:cubicBezTo>
                <a:cubicBezTo>
                  <a:pt x="5025353" y="6422980"/>
                  <a:pt x="5039938" y="6490855"/>
                  <a:pt x="5040797" y="6541313"/>
                </a:cubicBezTo>
                <a:cubicBezTo>
                  <a:pt x="5039898" y="6576319"/>
                  <a:pt x="5031912" y="6591883"/>
                  <a:pt x="5045375" y="6640957"/>
                </a:cubicBezTo>
                <a:cubicBezTo>
                  <a:pt x="5057505" y="6669536"/>
                  <a:pt x="5052276" y="6675394"/>
                  <a:pt x="5058442" y="6705297"/>
                </a:cubicBezTo>
                <a:cubicBezTo>
                  <a:pt x="5057367" y="6727133"/>
                  <a:pt x="5067901" y="6732087"/>
                  <a:pt x="5071125" y="6759582"/>
                </a:cubicBezTo>
                <a:cubicBezTo>
                  <a:pt x="5055614" y="6796071"/>
                  <a:pt x="5051656" y="6769544"/>
                  <a:pt x="5069172" y="6817746"/>
                </a:cubicBezTo>
                <a:cubicBezTo>
                  <a:pt x="5060956" y="6828354"/>
                  <a:pt x="5064525" y="6836369"/>
                  <a:pt x="5072322" y="6843646"/>
                </a:cubicBezTo>
                <a:lnTo>
                  <a:pt x="5091388" y="6857998"/>
                </a:lnTo>
                <a:lnTo>
                  <a:pt x="6096000" y="6857998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D4282C48-6EEE-4A25-A958-6BE994723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9600"/>
            <a:ext cx="3739341" cy="1330839"/>
          </a:xfrm>
          <a:solidFill>
            <a:schemeClr val="accent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Mini-RISK</a:t>
            </a:r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b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Mestringsgruppe</a:t>
            </a:r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ved</a:t>
            </a:r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plagsom</a:t>
            </a:r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engstelse</a:t>
            </a:r>
            <a:endParaRPr lang="en-US" sz="2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2D3BCDD-4E6F-7292-2AB6-FFEB4C27C8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62366" y="2194101"/>
            <a:ext cx="3427001" cy="4224627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/>
              <a:t>Vi starter </a:t>
            </a:r>
            <a:r>
              <a:rPr lang="en-US" sz="2000" dirty="0" err="1"/>
              <a:t>opp</a:t>
            </a:r>
            <a:r>
              <a:rPr lang="en-US" sz="2000" dirty="0"/>
              <a:t> med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ny</a:t>
            </a:r>
            <a:r>
              <a:rPr lang="en-US" sz="2000" dirty="0"/>
              <a:t> </a:t>
            </a:r>
            <a:r>
              <a:rPr lang="en-US" sz="2000" dirty="0" err="1"/>
              <a:t>gruppe</a:t>
            </a:r>
            <a:r>
              <a:rPr lang="en-US" sz="2000" dirty="0"/>
              <a:t> Mini-RISK </a:t>
            </a:r>
            <a:r>
              <a:rPr lang="en-US" sz="2000" dirty="0" err="1"/>
              <a:t>på</a:t>
            </a:r>
            <a:r>
              <a:rPr lang="en-US" sz="2000" dirty="0"/>
              <a:t> </a:t>
            </a:r>
            <a:r>
              <a:rPr lang="en-US" sz="2000" dirty="0" err="1"/>
              <a:t>Tinntjønn</a:t>
            </a:r>
            <a:r>
              <a:rPr lang="en-US" sz="2000" dirty="0"/>
              <a:t> skole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desember</a:t>
            </a:r>
            <a:r>
              <a:rPr lang="en-US" sz="2000" dirty="0"/>
              <a:t> 2025. </a:t>
            </a:r>
          </a:p>
          <a:p>
            <a:pPr marL="0" indent="0">
              <a:buNone/>
            </a:pPr>
            <a:r>
              <a:rPr lang="en-US" sz="2000" dirty="0"/>
              <a:t>Ta </a:t>
            </a:r>
            <a:r>
              <a:rPr lang="en-US" sz="2000" dirty="0" err="1"/>
              <a:t>kontakt</a:t>
            </a:r>
            <a:r>
              <a:rPr lang="en-US" sz="2000" dirty="0"/>
              <a:t> med </a:t>
            </a:r>
            <a:r>
              <a:rPr lang="en-US" sz="2000" dirty="0" err="1"/>
              <a:t>en</a:t>
            </a:r>
            <a:r>
              <a:rPr lang="en-US" sz="2000" dirty="0"/>
              <a:t> av </a:t>
            </a:r>
            <a:r>
              <a:rPr lang="en-US" sz="2000" dirty="0" err="1"/>
              <a:t>oss</a:t>
            </a:r>
            <a:r>
              <a:rPr lang="en-US" sz="2000" dirty="0"/>
              <a:t>, </a:t>
            </a:r>
            <a:r>
              <a:rPr lang="en-US" sz="2000" dirty="0" err="1"/>
              <a:t>dersom</a:t>
            </a:r>
            <a:r>
              <a:rPr lang="en-US" sz="2000" dirty="0"/>
              <a:t> du </a:t>
            </a:r>
            <a:r>
              <a:rPr lang="en-US" sz="2000" dirty="0" err="1"/>
              <a:t>tenker</a:t>
            </a:r>
            <a:r>
              <a:rPr lang="en-US" sz="2000" dirty="0"/>
              <a:t> at </a:t>
            </a:r>
            <a:r>
              <a:rPr lang="en-US" sz="2000" dirty="0" err="1"/>
              <a:t>dette</a:t>
            </a:r>
            <a:r>
              <a:rPr lang="en-US" sz="2000" dirty="0"/>
              <a:t> </a:t>
            </a:r>
            <a:r>
              <a:rPr lang="en-US" sz="2000" dirty="0" err="1"/>
              <a:t>kan</a:t>
            </a:r>
            <a:r>
              <a:rPr lang="en-US" sz="2000" dirty="0"/>
              <a:t> </a:t>
            </a:r>
            <a:r>
              <a:rPr lang="en-US" sz="2000" dirty="0" err="1"/>
              <a:t>være</a:t>
            </a:r>
            <a:r>
              <a:rPr lang="en-US" sz="2000" dirty="0"/>
              <a:t> </a:t>
            </a:r>
            <a:r>
              <a:rPr lang="en-US" sz="2000" dirty="0" err="1"/>
              <a:t>aktuelt</a:t>
            </a:r>
            <a:r>
              <a:rPr lang="en-US" sz="2000" dirty="0"/>
              <a:t> for din </a:t>
            </a:r>
            <a:r>
              <a:rPr lang="en-US" sz="2000" dirty="0" err="1"/>
              <a:t>ungdom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b="1" u="sng" dirty="0"/>
              <a:t>Frist: </a:t>
            </a:r>
            <a:r>
              <a:rPr lang="en-US" sz="2000" b="1" u="sng" dirty="0" err="1"/>
              <a:t>Innen</a:t>
            </a:r>
            <a:r>
              <a:rPr lang="en-US" sz="2000" b="1" u="sng" dirty="0"/>
              <a:t> uke 42</a:t>
            </a:r>
            <a:r>
              <a:rPr lang="en-US" sz="2000" b="1" dirty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Elin Martinsen </a:t>
            </a:r>
            <a:r>
              <a:rPr lang="en-US" sz="2000" dirty="0"/>
              <a:t>(</a:t>
            </a:r>
            <a:r>
              <a:rPr lang="en-US" sz="2000" dirty="0" err="1"/>
              <a:t>helsesykepleier</a:t>
            </a:r>
            <a:r>
              <a:rPr lang="en-US" sz="2000" dirty="0"/>
              <a:t> </a:t>
            </a:r>
            <a:r>
              <a:rPr lang="en-US" sz="2000" dirty="0" err="1"/>
              <a:t>og</a:t>
            </a:r>
            <a:r>
              <a:rPr lang="en-US" sz="2000" dirty="0"/>
              <a:t> mini-RISK-</a:t>
            </a:r>
            <a:r>
              <a:rPr lang="en-US" sz="2000" dirty="0" err="1"/>
              <a:t>gruppeleder</a:t>
            </a:r>
            <a:r>
              <a:rPr lang="en-US" sz="2000" dirty="0"/>
              <a:t>):      </a:t>
            </a:r>
            <a:r>
              <a:rPr lang="en-US" sz="2000" b="1" dirty="0"/>
              <a:t>907 00 762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/>
              <a:t>Wenche Severinsen </a:t>
            </a:r>
            <a:r>
              <a:rPr lang="en-US" sz="2000" dirty="0"/>
              <a:t>(mini-RISK-</a:t>
            </a:r>
            <a:r>
              <a:rPr lang="en-US" sz="2000" dirty="0" err="1"/>
              <a:t>gruppeleder</a:t>
            </a:r>
            <a:r>
              <a:rPr lang="en-US" sz="2000" dirty="0"/>
              <a:t>, skole):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/>
              <a:t>991 69 424</a:t>
            </a:r>
          </a:p>
        </p:txBody>
      </p:sp>
      <p:graphicFrame>
        <p:nvGraphicFramePr>
          <p:cNvPr id="17" name="Plassholder for innhold 2">
            <a:extLst>
              <a:ext uri="{FF2B5EF4-FFF2-40B4-BE49-F238E27FC236}">
                <a16:creationId xmlns:a16="http://schemas.microsoft.com/office/drawing/2014/main" id="{14DE0DFF-589C-8342-18A2-025FCC42EB78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00590480"/>
              </p:ext>
            </p:extLst>
          </p:nvPr>
        </p:nvGraphicFramePr>
        <p:xfrm>
          <a:off x="5445457" y="2523832"/>
          <a:ext cx="2968437" cy="31759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" name="Picture 30">
            <a:extLst>
              <a:ext uri="{FF2B5EF4-FFF2-40B4-BE49-F238E27FC236}">
                <a16:creationId xmlns:a16="http://schemas.microsoft.com/office/drawing/2014/main" id="{55CDDDDF-CEEE-A648-7B1A-0CC33DCC80BF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b="14387"/>
          <a:stretch/>
        </p:blipFill>
        <p:spPr>
          <a:xfrm>
            <a:off x="8727440" y="1803331"/>
            <a:ext cx="2873158" cy="3896428"/>
          </a:xfrm>
          <a:prstGeom prst="rect">
            <a:avLst/>
          </a:prstGeom>
        </p:spPr>
      </p:pic>
      <p:sp>
        <p:nvSpPr>
          <p:cNvPr id="4" name="TekstSylinder 3">
            <a:extLst>
              <a:ext uri="{FF2B5EF4-FFF2-40B4-BE49-F238E27FC236}">
                <a16:creationId xmlns:a16="http://schemas.microsoft.com/office/drawing/2014/main" id="{2C7E64FD-EF2E-CC46-909C-7ABA38FEEB79}"/>
              </a:ext>
            </a:extLst>
          </p:cNvPr>
          <p:cNvSpPr txBox="1"/>
          <p:nvPr/>
        </p:nvSpPr>
        <p:spPr>
          <a:xfrm>
            <a:off x="5555266" y="2154500"/>
            <a:ext cx="4775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Hva er mini-RISK?</a:t>
            </a:r>
            <a:endParaRPr lang="no-NO" dirty="0"/>
          </a:p>
        </p:txBody>
      </p:sp>
      <p:sp>
        <p:nvSpPr>
          <p:cNvPr id="6" name="Snakkeboble: oval 5">
            <a:extLst>
              <a:ext uri="{FF2B5EF4-FFF2-40B4-BE49-F238E27FC236}">
                <a16:creationId xmlns:a16="http://schemas.microsoft.com/office/drawing/2014/main" id="{D0AC6E3A-3774-409D-5526-D59AA30CFA8C}"/>
              </a:ext>
            </a:extLst>
          </p:cNvPr>
          <p:cNvSpPr/>
          <p:nvPr/>
        </p:nvSpPr>
        <p:spPr>
          <a:xfrm>
            <a:off x="7818185" y="774002"/>
            <a:ext cx="2518266" cy="1433888"/>
          </a:xfrm>
          <a:prstGeom prst="wedgeEllipseCallout">
            <a:avLst>
              <a:gd name="adj1" fmla="val 24757"/>
              <a:gd name="adj2" fmla="val 108557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o-NO"/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30535D54-0CC6-1690-9131-BCB7D92B7469}"/>
              </a:ext>
            </a:extLst>
          </p:cNvPr>
          <p:cNvSpPr txBox="1"/>
          <p:nvPr/>
        </p:nvSpPr>
        <p:spPr>
          <a:xfrm>
            <a:off x="8228278" y="1007561"/>
            <a:ext cx="20636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Du kan lære mer om engstelse her: </a:t>
            </a:r>
            <a:r>
              <a:rPr lang="nb-NO" dirty="0">
                <a:hlinkClick r:id="rId8"/>
              </a:rPr>
              <a:t>https://e-risk.no/</a:t>
            </a:r>
            <a:endParaRPr lang="nb-NO" dirty="0"/>
          </a:p>
          <a:p>
            <a:endParaRPr lang="no-NO" dirty="0"/>
          </a:p>
        </p:txBody>
      </p:sp>
    </p:spTree>
    <p:extLst>
      <p:ext uri="{BB962C8B-B14F-4D97-AF65-F5344CB8AC3E}">
        <p14:creationId xmlns:p14="http://schemas.microsoft.com/office/powerpoint/2010/main" val="4085611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128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Mini-RISK  Mestringsgruppe ved plagsom engstelse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Elin Kathrine Heiber Martinsen</dc:creator>
  <cp:lastModifiedBy>Elin Kathrine Heiber Martinsen</cp:lastModifiedBy>
  <cp:revision>3</cp:revision>
  <dcterms:created xsi:type="dcterms:W3CDTF">2023-11-10T14:09:51Z</dcterms:created>
  <dcterms:modified xsi:type="dcterms:W3CDTF">2025-09-02T11:35:39Z</dcterms:modified>
</cp:coreProperties>
</file>